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7" r:id="rId19"/>
    <p:sldId id="273" r:id="rId20"/>
    <p:sldId id="274" r:id="rId21"/>
    <p:sldId id="275" r:id="rId22"/>
    <p:sldId id="276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084" autoAdjust="0"/>
  </p:normalViewPr>
  <p:slideViewPr>
    <p:cSldViewPr snapToGrid="0">
      <p:cViewPr>
        <p:scale>
          <a:sx n="100" d="100"/>
          <a:sy n="100" d="100"/>
        </p:scale>
        <p:origin x="-492" y="-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1BE60-2F46-46D6-AB22-F7E91B0B3FF6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318FF-768B-4750-AA4D-BE943C58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88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https://www.youtube.com/watch?v=RFYCpNF9_Yw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318FF-768B-4750-AA4D-BE943C580A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34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https://www.youtube.com/watch?v=T0pPn5KTxFE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318FF-768B-4750-AA4D-BE943C580A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Decode </a:t>
            </a:r>
            <a:r>
              <a:rPr lang="en-US" dirty="0" err="1" smtClean="0"/>
              <a:t>documetreference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318FF-768B-4750-AA4D-BE943C580A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2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data formats</a:t>
            </a:r>
            <a:r>
              <a:rPr lang="en-US" baseline="0" dirty="0" smtClean="0"/>
              <a:t> the EMR system sends in </a:t>
            </a:r>
            <a:r>
              <a:rPr lang="en-US" baseline="0" dirty="0" err="1" smtClean="0"/>
              <a:t>Kipu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318FF-768B-4750-AA4D-BE943C580A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54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https://www.youtube.com/watch?v=NKW4p3EqiYA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318FF-768B-4750-AA4D-BE943C580A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3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https://www.youtube.com/watch?v=8PKRyTFiplM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318FF-768B-4750-AA4D-BE943C580A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86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Comparison - https://www.techtarget.com/searchcloudcomputing/feature/A-cloud-services-cheat-sheet-for-AWS-Azure-and-Google-Cloud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318FF-768B-4750-AA4D-BE943C580A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20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https://www.youtube.com/watch?v=I8tB98LtULU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318FF-768B-4750-AA4D-BE943C580A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11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https://github.com/microsoft/FHIR-Converter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318FF-768B-4750-AA4D-BE943C580A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4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https://www.youtube.com/watch?v=SuzmoP_vhHQ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318FF-768B-4750-AA4D-BE943C580A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5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2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0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08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2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6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4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6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1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7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4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FCBE2-0221-486A-97A5-A180D9F4988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E790B-C89C-42F4-A332-52DE4C737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4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5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545586"/>
            <a:ext cx="6972300" cy="1143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969701"/>
              </p:ext>
            </p:extLst>
          </p:nvPr>
        </p:nvGraphicFramePr>
        <p:xfrm>
          <a:off x="2032000" y="241199"/>
          <a:ext cx="688871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130"/>
                <a:gridCol w="1467294"/>
                <a:gridCol w="1584252"/>
                <a:gridCol w="21690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AZURE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GCP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29293" y="1914985"/>
            <a:ext cx="8807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https://aws.amazon.com/solutions/implementations/fhir-works-on-aws/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9293" y="2651484"/>
            <a:ext cx="8807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https://docs.microsoft.com/en-us/azure/healthcare-apis/azure-api-for-fhir/overview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229292" y="3387983"/>
            <a:ext cx="5796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https://cloud.google.com/healthcare-api</a:t>
            </a:r>
          </a:p>
        </p:txBody>
      </p:sp>
    </p:spTree>
    <p:extLst>
      <p:ext uri="{BB962C8B-B14F-4D97-AF65-F5344CB8AC3E}">
        <p14:creationId xmlns:p14="http://schemas.microsoft.com/office/powerpoint/2010/main" val="22902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219200"/>
            <a:ext cx="9467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2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9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9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5075" y="2733675"/>
            <a:ext cx="455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transformation from any format to FIHR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26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5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681162"/>
            <a:ext cx="94964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2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53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48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27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7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52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1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9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8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3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40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2825</TotalTime>
  <Words>71</Words>
  <Application>Microsoft Office PowerPoint</Application>
  <PresentationFormat>Widescreen</PresentationFormat>
  <Paragraphs>28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39</cp:revision>
  <dcterms:created xsi:type="dcterms:W3CDTF">2022-03-11T14:19:47Z</dcterms:created>
  <dcterms:modified xsi:type="dcterms:W3CDTF">2022-04-01T04:48:34Z</dcterms:modified>
</cp:coreProperties>
</file>